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65" r:id="rId6"/>
    <p:sldId id="259" r:id="rId7"/>
    <p:sldId id="260" r:id="rId8"/>
    <p:sldId id="261" r:id="rId9"/>
    <p:sldId id="262" r:id="rId10"/>
    <p:sldId id="263" r:id="rId11"/>
    <p:sldId id="264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D2888-DFAA-4104-83E1-1E1F4CD7175C}" v="173" dt="2023-09-05T11:03:40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eze Badipe" userId="3cfcb4e6-8fe9-4709-a78e-ab97e07e0b41" providerId="ADAL" clId="{7E3D2888-DFAA-4104-83E1-1E1F4CD7175C}"/>
    <pc:docChg chg="undo custSel addSld delSld modSld sldOrd">
      <pc:chgData name="Adaeze Badipe" userId="3cfcb4e6-8fe9-4709-a78e-ab97e07e0b41" providerId="ADAL" clId="{7E3D2888-DFAA-4104-83E1-1E1F4CD7175C}" dt="2023-09-17T15:29:46.598" v="439" actId="478"/>
      <pc:docMkLst>
        <pc:docMk/>
      </pc:docMkLst>
      <pc:sldChg chg="addSp modSp mod">
        <pc:chgData name="Adaeze Badipe" userId="3cfcb4e6-8fe9-4709-a78e-ab97e07e0b41" providerId="ADAL" clId="{7E3D2888-DFAA-4104-83E1-1E1F4CD7175C}" dt="2023-08-30T12:37:29.759" v="387" actId="1076"/>
        <pc:sldMkLst>
          <pc:docMk/>
          <pc:sldMk cId="0" sldId="256"/>
        </pc:sldMkLst>
        <pc:spChg chg="add mod">
          <ac:chgData name="Adaeze Badipe" userId="3cfcb4e6-8fe9-4709-a78e-ab97e07e0b41" providerId="ADAL" clId="{7E3D2888-DFAA-4104-83E1-1E1F4CD7175C}" dt="2023-08-30T12:37:29.759" v="387" actId="1076"/>
          <ac:spMkLst>
            <pc:docMk/>
            <pc:sldMk cId="0" sldId="256"/>
            <ac:spMk id="10" creationId="{A411E5BE-2332-2191-64A6-9183801A01AA}"/>
          </ac:spMkLst>
        </pc:spChg>
        <pc:spChg chg="mod">
          <ac:chgData name="Adaeze Badipe" userId="3cfcb4e6-8fe9-4709-a78e-ab97e07e0b41" providerId="ADAL" clId="{7E3D2888-DFAA-4104-83E1-1E1F4CD7175C}" dt="2023-08-30T12:36:17.778" v="371" actId="20577"/>
          <ac:spMkLst>
            <pc:docMk/>
            <pc:sldMk cId="0" sldId="256"/>
            <ac:spMk id="11" creationId="{8572121C-E85E-6EE7-2ECC-50FFE71F75CA}"/>
          </ac:spMkLst>
        </pc:spChg>
      </pc:sldChg>
      <pc:sldChg chg="addSp delSp modSp add mod ord modAnim">
        <pc:chgData name="Adaeze Badipe" userId="3cfcb4e6-8fe9-4709-a78e-ab97e07e0b41" providerId="ADAL" clId="{7E3D2888-DFAA-4104-83E1-1E1F4CD7175C}" dt="2023-08-29T14:06:23.686" v="359"/>
        <pc:sldMkLst>
          <pc:docMk/>
          <pc:sldMk cId="1584394250" sldId="265"/>
        </pc:sldMkLst>
        <pc:spChg chg="del">
          <ac:chgData name="Adaeze Badipe" userId="3cfcb4e6-8fe9-4709-a78e-ab97e07e0b41" providerId="ADAL" clId="{7E3D2888-DFAA-4104-83E1-1E1F4CD7175C}" dt="2023-08-29T13:36:12.119" v="5" actId="478"/>
          <ac:spMkLst>
            <pc:docMk/>
            <pc:sldMk cId="1584394250" sldId="265"/>
            <ac:spMk id="3" creationId="{00000000-0000-0000-0000-000000000000}"/>
          </ac:spMkLst>
        </pc:spChg>
        <pc:spChg chg="mod">
          <ac:chgData name="Adaeze Badipe" userId="3cfcb4e6-8fe9-4709-a78e-ab97e07e0b41" providerId="ADAL" clId="{7E3D2888-DFAA-4104-83E1-1E1F4CD7175C}" dt="2023-08-29T13:54:26.041" v="120" actId="1076"/>
          <ac:spMkLst>
            <pc:docMk/>
            <pc:sldMk cId="1584394250" sldId="265"/>
            <ac:spMk id="4" creationId="{00000000-0000-0000-0000-000000000000}"/>
          </ac:spMkLst>
        </pc:spChg>
        <pc:spChg chg="del">
          <ac:chgData name="Adaeze Badipe" userId="3cfcb4e6-8fe9-4709-a78e-ab97e07e0b41" providerId="ADAL" clId="{7E3D2888-DFAA-4104-83E1-1E1F4CD7175C}" dt="2023-08-29T13:35:51.334" v="3" actId="478"/>
          <ac:spMkLst>
            <pc:docMk/>
            <pc:sldMk cId="1584394250" sldId="265"/>
            <ac:spMk id="5" creationId="{00000000-0000-0000-0000-000000000000}"/>
          </ac:spMkLst>
        </pc:spChg>
        <pc:spChg chg="del">
          <ac:chgData name="Adaeze Badipe" userId="3cfcb4e6-8fe9-4709-a78e-ab97e07e0b41" providerId="ADAL" clId="{7E3D2888-DFAA-4104-83E1-1E1F4CD7175C}" dt="2023-08-29T13:36:12.119" v="5" actId="478"/>
          <ac:spMkLst>
            <pc:docMk/>
            <pc:sldMk cId="1584394250" sldId="265"/>
            <ac:spMk id="6" creationId="{00000000-0000-0000-0000-000000000000}"/>
          </ac:spMkLst>
        </pc:spChg>
        <pc:spChg chg="del">
          <ac:chgData name="Adaeze Badipe" userId="3cfcb4e6-8fe9-4709-a78e-ab97e07e0b41" providerId="ADAL" clId="{7E3D2888-DFAA-4104-83E1-1E1F4CD7175C}" dt="2023-08-29T13:36:12.119" v="5" actId="478"/>
          <ac:spMkLst>
            <pc:docMk/>
            <pc:sldMk cId="1584394250" sldId="265"/>
            <ac:spMk id="7" creationId="{00000000-0000-0000-0000-000000000000}"/>
          </ac:spMkLst>
        </pc:spChg>
        <pc:spChg chg="del">
          <ac:chgData name="Adaeze Badipe" userId="3cfcb4e6-8fe9-4709-a78e-ab97e07e0b41" providerId="ADAL" clId="{7E3D2888-DFAA-4104-83E1-1E1F4CD7175C}" dt="2023-08-29T13:35:53.828" v="4" actId="478"/>
          <ac:spMkLst>
            <pc:docMk/>
            <pc:sldMk cId="1584394250" sldId="265"/>
            <ac:spMk id="8" creationId="{00000000-0000-0000-0000-000000000000}"/>
          </ac:spMkLst>
        </pc:spChg>
        <pc:spChg chg="del">
          <ac:chgData name="Adaeze Badipe" userId="3cfcb4e6-8fe9-4709-a78e-ab97e07e0b41" providerId="ADAL" clId="{7E3D2888-DFAA-4104-83E1-1E1F4CD7175C}" dt="2023-08-29T13:36:12.119" v="5" actId="478"/>
          <ac:spMkLst>
            <pc:docMk/>
            <pc:sldMk cId="1584394250" sldId="265"/>
            <ac:spMk id="9" creationId="{00000000-0000-0000-0000-000000000000}"/>
          </ac:spMkLst>
        </pc:spChg>
        <pc:spChg chg="del">
          <ac:chgData name="Adaeze Badipe" userId="3cfcb4e6-8fe9-4709-a78e-ab97e07e0b41" providerId="ADAL" clId="{7E3D2888-DFAA-4104-83E1-1E1F4CD7175C}" dt="2023-08-29T13:36:12.119" v="5" actId="478"/>
          <ac:spMkLst>
            <pc:docMk/>
            <pc:sldMk cId="1584394250" sldId="265"/>
            <ac:spMk id="10" creationId="{00000000-0000-0000-0000-000000000000}"/>
          </ac:spMkLst>
        </pc:spChg>
        <pc:spChg chg="del">
          <ac:chgData name="Adaeze Badipe" userId="3cfcb4e6-8fe9-4709-a78e-ab97e07e0b41" providerId="ADAL" clId="{7E3D2888-DFAA-4104-83E1-1E1F4CD7175C}" dt="2023-08-29T13:36:12.119" v="5" actId="478"/>
          <ac:spMkLst>
            <pc:docMk/>
            <pc:sldMk cId="1584394250" sldId="265"/>
            <ac:spMk id="11" creationId="{00000000-0000-0000-0000-000000000000}"/>
          </ac:spMkLst>
        </pc:spChg>
        <pc:spChg chg="del">
          <ac:chgData name="Adaeze Badipe" userId="3cfcb4e6-8fe9-4709-a78e-ab97e07e0b41" providerId="ADAL" clId="{7E3D2888-DFAA-4104-83E1-1E1F4CD7175C}" dt="2023-08-29T13:36:53.334" v="54" actId="478"/>
          <ac:spMkLst>
            <pc:docMk/>
            <pc:sldMk cId="1584394250" sldId="265"/>
            <ac:spMk id="12" creationId="{00000000-0000-0000-0000-000000000000}"/>
          </ac:spMkLst>
        </pc:spChg>
        <pc:spChg chg="del">
          <ac:chgData name="Adaeze Badipe" userId="3cfcb4e6-8fe9-4709-a78e-ab97e07e0b41" providerId="ADAL" clId="{7E3D2888-DFAA-4104-83E1-1E1F4CD7175C}" dt="2023-08-29T13:36:12.119" v="5" actId="478"/>
          <ac:spMkLst>
            <pc:docMk/>
            <pc:sldMk cId="1584394250" sldId="265"/>
            <ac:spMk id="13" creationId="{00000000-0000-0000-0000-000000000000}"/>
          </ac:spMkLst>
        </pc:spChg>
        <pc:spChg chg="add mod">
          <ac:chgData name="Adaeze Badipe" userId="3cfcb4e6-8fe9-4709-a78e-ab97e07e0b41" providerId="ADAL" clId="{7E3D2888-DFAA-4104-83E1-1E1F4CD7175C}" dt="2023-08-29T14:05:22.589" v="355" actId="1076"/>
          <ac:spMkLst>
            <pc:docMk/>
            <pc:sldMk cId="1584394250" sldId="265"/>
            <ac:spMk id="16" creationId="{869FCBB1-57D6-FC18-14A4-065D7B8CEEE8}"/>
          </ac:spMkLst>
        </pc:spChg>
        <pc:spChg chg="add mod">
          <ac:chgData name="Adaeze Badipe" userId="3cfcb4e6-8fe9-4709-a78e-ab97e07e0b41" providerId="ADAL" clId="{7E3D2888-DFAA-4104-83E1-1E1F4CD7175C}" dt="2023-08-29T14:05:22.589" v="355" actId="1076"/>
          <ac:spMkLst>
            <pc:docMk/>
            <pc:sldMk cId="1584394250" sldId="265"/>
            <ac:spMk id="17" creationId="{16D18844-C03A-80BA-6CFE-25E633EDBEDA}"/>
          </ac:spMkLst>
        </pc:spChg>
        <pc:spChg chg="add mod">
          <ac:chgData name="Adaeze Badipe" userId="3cfcb4e6-8fe9-4709-a78e-ab97e07e0b41" providerId="ADAL" clId="{7E3D2888-DFAA-4104-83E1-1E1F4CD7175C}" dt="2023-08-29T13:56:12.144" v="249" actId="20577"/>
          <ac:spMkLst>
            <pc:docMk/>
            <pc:sldMk cId="1584394250" sldId="265"/>
            <ac:spMk id="18" creationId="{086D2F9A-6859-7E9C-0F90-C33C13C42A10}"/>
          </ac:spMkLst>
        </pc:spChg>
        <pc:spChg chg="add del mod">
          <ac:chgData name="Adaeze Badipe" userId="3cfcb4e6-8fe9-4709-a78e-ab97e07e0b41" providerId="ADAL" clId="{7E3D2888-DFAA-4104-83E1-1E1F4CD7175C}" dt="2023-08-29T13:57:29.700" v="264" actId="478"/>
          <ac:spMkLst>
            <pc:docMk/>
            <pc:sldMk cId="1584394250" sldId="265"/>
            <ac:spMk id="19" creationId="{24F7C2AA-4D81-55B8-C942-07D217361FC4}"/>
          </ac:spMkLst>
        </pc:spChg>
        <pc:spChg chg="add mod">
          <ac:chgData name="Adaeze Badipe" userId="3cfcb4e6-8fe9-4709-a78e-ab97e07e0b41" providerId="ADAL" clId="{7E3D2888-DFAA-4104-83E1-1E1F4CD7175C}" dt="2023-08-29T14:05:27.051" v="356" actId="1076"/>
          <ac:spMkLst>
            <pc:docMk/>
            <pc:sldMk cId="1584394250" sldId="265"/>
            <ac:spMk id="20" creationId="{190F5F86-B5CA-F77D-FCC2-C6835463F110}"/>
          </ac:spMkLst>
        </pc:spChg>
        <pc:picChg chg="mod">
          <ac:chgData name="Adaeze Badipe" userId="3cfcb4e6-8fe9-4709-a78e-ab97e07e0b41" providerId="ADAL" clId="{7E3D2888-DFAA-4104-83E1-1E1F4CD7175C}" dt="2023-08-29T14:05:13.517" v="354" actId="1076"/>
          <ac:picMkLst>
            <pc:docMk/>
            <pc:sldMk cId="1584394250" sldId="265"/>
            <ac:picMk id="2" creationId="{00000000-0000-0000-0000-000000000000}"/>
          </ac:picMkLst>
        </pc:picChg>
        <pc:picChg chg="add del mod modCrop">
          <ac:chgData name="Adaeze Badipe" userId="3cfcb4e6-8fe9-4709-a78e-ab97e07e0b41" providerId="ADAL" clId="{7E3D2888-DFAA-4104-83E1-1E1F4CD7175C}" dt="2023-08-29T14:04:43.311" v="346" actId="478"/>
          <ac:picMkLst>
            <pc:docMk/>
            <pc:sldMk cId="1584394250" sldId="265"/>
            <ac:picMk id="15" creationId="{EDBCCBBD-C502-FD74-6F87-7E2700CD6721}"/>
          </ac:picMkLst>
        </pc:picChg>
        <pc:picChg chg="add del mod">
          <ac:chgData name="Adaeze Badipe" userId="3cfcb4e6-8fe9-4709-a78e-ab97e07e0b41" providerId="ADAL" clId="{7E3D2888-DFAA-4104-83E1-1E1F4CD7175C}" dt="2023-08-29T14:05:07.398" v="353" actId="478"/>
          <ac:picMkLst>
            <pc:docMk/>
            <pc:sldMk cId="1584394250" sldId="265"/>
            <ac:picMk id="22" creationId="{EC92C64D-E3F2-1678-88C5-4697DF526A71}"/>
          </ac:picMkLst>
        </pc:picChg>
      </pc:sldChg>
      <pc:sldChg chg="new del">
        <pc:chgData name="Adaeze Badipe" userId="3cfcb4e6-8fe9-4709-a78e-ab97e07e0b41" providerId="ADAL" clId="{7E3D2888-DFAA-4104-83E1-1E1F4CD7175C}" dt="2023-08-29T13:35:41.579" v="1" actId="680"/>
        <pc:sldMkLst>
          <pc:docMk/>
          <pc:sldMk cId="2435631659" sldId="265"/>
        </pc:sldMkLst>
      </pc:sldChg>
      <pc:sldChg chg="addSp delSp modSp add del mod">
        <pc:chgData name="Adaeze Badipe" userId="3cfcb4e6-8fe9-4709-a78e-ab97e07e0b41" providerId="ADAL" clId="{7E3D2888-DFAA-4104-83E1-1E1F4CD7175C}" dt="2023-08-29T13:56:35.863" v="259" actId="47"/>
        <pc:sldMkLst>
          <pc:docMk/>
          <pc:sldMk cId="728659579" sldId="266"/>
        </pc:sldMkLst>
        <pc:spChg chg="add mod">
          <ac:chgData name="Adaeze Badipe" userId="3cfcb4e6-8fe9-4709-a78e-ab97e07e0b41" providerId="ADAL" clId="{7E3D2888-DFAA-4104-83E1-1E1F4CD7175C}" dt="2023-08-29T13:52:26.169" v="87" actId="14100"/>
          <ac:spMkLst>
            <pc:docMk/>
            <pc:sldMk cId="728659579" sldId="266"/>
            <ac:spMk id="3" creationId="{73EDAC51-1057-94F7-93E4-C1BCA63A4683}"/>
          </ac:spMkLst>
        </pc:spChg>
        <pc:picChg chg="del">
          <ac:chgData name="Adaeze Badipe" userId="3cfcb4e6-8fe9-4709-a78e-ab97e07e0b41" providerId="ADAL" clId="{7E3D2888-DFAA-4104-83E1-1E1F4CD7175C}" dt="2023-08-29T13:51:49.392" v="64" actId="478"/>
          <ac:picMkLst>
            <pc:docMk/>
            <pc:sldMk cId="728659579" sldId="266"/>
            <ac:picMk id="15" creationId="{EDBCCBBD-C502-FD74-6F87-7E2700CD6721}"/>
          </ac:picMkLst>
        </pc:picChg>
      </pc:sldChg>
      <pc:sldChg chg="addSp delSp modSp add mod delAnim">
        <pc:chgData name="Adaeze Badipe" userId="3cfcb4e6-8fe9-4709-a78e-ab97e07e0b41" providerId="ADAL" clId="{7E3D2888-DFAA-4104-83E1-1E1F4CD7175C}" dt="2023-08-29T14:04:25.931" v="343" actId="1076"/>
        <pc:sldMkLst>
          <pc:docMk/>
          <pc:sldMk cId="3915489103" sldId="266"/>
        </pc:sldMkLst>
        <pc:spChg chg="add mod">
          <ac:chgData name="Adaeze Badipe" userId="3cfcb4e6-8fe9-4709-a78e-ab97e07e0b41" providerId="ADAL" clId="{7E3D2888-DFAA-4104-83E1-1E1F4CD7175C}" dt="2023-08-29T14:04:25.931" v="343" actId="1076"/>
          <ac:spMkLst>
            <pc:docMk/>
            <pc:sldMk cId="3915489103" sldId="266"/>
            <ac:spMk id="3" creationId="{D33AA0E5-0172-A601-D99F-1C179DA689A1}"/>
          </ac:spMkLst>
        </pc:spChg>
        <pc:spChg chg="del">
          <ac:chgData name="Adaeze Badipe" userId="3cfcb4e6-8fe9-4709-a78e-ab97e07e0b41" providerId="ADAL" clId="{7E3D2888-DFAA-4104-83E1-1E1F4CD7175C}" dt="2023-08-29T14:01:55.271" v="313" actId="478"/>
          <ac:spMkLst>
            <pc:docMk/>
            <pc:sldMk cId="3915489103" sldId="266"/>
            <ac:spMk id="16" creationId="{869FCBB1-57D6-FC18-14A4-065D7B8CEEE8}"/>
          </ac:spMkLst>
        </pc:spChg>
        <pc:spChg chg="del mod">
          <ac:chgData name="Adaeze Badipe" userId="3cfcb4e6-8fe9-4709-a78e-ab97e07e0b41" providerId="ADAL" clId="{7E3D2888-DFAA-4104-83E1-1E1F4CD7175C}" dt="2023-08-29T14:02:00.134" v="315" actId="478"/>
          <ac:spMkLst>
            <pc:docMk/>
            <pc:sldMk cId="3915489103" sldId="266"/>
            <ac:spMk id="17" creationId="{16D18844-C03A-80BA-6CFE-25E633EDBEDA}"/>
          </ac:spMkLst>
        </pc:spChg>
        <pc:spChg chg="del">
          <ac:chgData name="Adaeze Badipe" userId="3cfcb4e6-8fe9-4709-a78e-ab97e07e0b41" providerId="ADAL" clId="{7E3D2888-DFAA-4104-83E1-1E1F4CD7175C}" dt="2023-08-29T14:02:03.821" v="316" actId="478"/>
          <ac:spMkLst>
            <pc:docMk/>
            <pc:sldMk cId="3915489103" sldId="266"/>
            <ac:spMk id="20" creationId="{190F5F86-B5CA-F77D-FCC2-C6835463F110}"/>
          </ac:spMkLst>
        </pc:spChg>
        <pc:picChg chg="mod">
          <ac:chgData name="Adaeze Badipe" userId="3cfcb4e6-8fe9-4709-a78e-ab97e07e0b41" providerId="ADAL" clId="{7E3D2888-DFAA-4104-83E1-1E1F4CD7175C}" dt="2023-08-29T14:03:22.400" v="337" actId="1076"/>
          <ac:picMkLst>
            <pc:docMk/>
            <pc:sldMk cId="3915489103" sldId="266"/>
            <ac:picMk id="15" creationId="{EDBCCBBD-C502-FD74-6F87-7E2700CD6721}"/>
          </ac:picMkLst>
        </pc:picChg>
        <pc:picChg chg="mod modCrop">
          <ac:chgData name="Adaeze Badipe" userId="3cfcb4e6-8fe9-4709-a78e-ab97e07e0b41" providerId="ADAL" clId="{7E3D2888-DFAA-4104-83E1-1E1F4CD7175C}" dt="2023-08-29T14:03:58.636" v="342" actId="732"/>
          <ac:picMkLst>
            <pc:docMk/>
            <pc:sldMk cId="3915489103" sldId="266"/>
            <ac:picMk id="22" creationId="{EC92C64D-E3F2-1678-88C5-4697DF526A71}"/>
          </ac:picMkLst>
        </pc:picChg>
      </pc:sldChg>
      <pc:sldChg chg="addSp delSp modSp add mod modNotesTx">
        <pc:chgData name="Adaeze Badipe" userId="3cfcb4e6-8fe9-4709-a78e-ab97e07e0b41" providerId="ADAL" clId="{7E3D2888-DFAA-4104-83E1-1E1F4CD7175C}" dt="2023-09-17T15:29:46.598" v="439" actId="478"/>
        <pc:sldMkLst>
          <pc:docMk/>
          <pc:sldMk cId="3863739518" sldId="267"/>
        </pc:sldMkLst>
        <pc:spChg chg="mod">
          <ac:chgData name="Adaeze Badipe" userId="3cfcb4e6-8fe9-4709-a78e-ab97e07e0b41" providerId="ADAL" clId="{7E3D2888-DFAA-4104-83E1-1E1F4CD7175C}" dt="2023-09-05T10:52:39.806" v="414" actId="14100"/>
          <ac:spMkLst>
            <pc:docMk/>
            <pc:sldMk cId="3863739518" sldId="267"/>
            <ac:spMk id="4" creationId="{00000000-0000-0000-0000-000000000000}"/>
          </ac:spMkLst>
        </pc:spChg>
        <pc:spChg chg="del mod">
          <ac:chgData name="Adaeze Badipe" userId="3cfcb4e6-8fe9-4709-a78e-ab97e07e0b41" providerId="ADAL" clId="{7E3D2888-DFAA-4104-83E1-1E1F4CD7175C}" dt="2023-09-17T15:29:46.598" v="439" actId="478"/>
          <ac:spMkLst>
            <pc:docMk/>
            <pc:sldMk cId="3863739518" sldId="267"/>
            <ac:spMk id="5" creationId="{00000000-0000-0000-0000-000000000000}"/>
          </ac:spMkLst>
        </pc:spChg>
        <pc:picChg chg="add del">
          <ac:chgData name="Adaeze Badipe" userId="3cfcb4e6-8fe9-4709-a78e-ab97e07e0b41" providerId="ADAL" clId="{7E3D2888-DFAA-4104-83E1-1E1F4CD7175C}" dt="2023-09-05T10:58:37.931" v="425" actId="478"/>
          <ac:picMkLst>
            <pc:docMk/>
            <pc:sldMk cId="3863739518" sldId="267"/>
            <ac:picMk id="6" creationId="{00000000-0000-0000-0000-000000000000}"/>
          </ac:picMkLst>
        </pc:picChg>
        <pc:picChg chg="add mod">
          <ac:chgData name="Adaeze Badipe" userId="3cfcb4e6-8fe9-4709-a78e-ab97e07e0b41" providerId="ADAL" clId="{7E3D2888-DFAA-4104-83E1-1E1F4CD7175C}" dt="2023-09-05T10:59:15.677" v="433" actId="1076"/>
          <ac:picMkLst>
            <pc:docMk/>
            <pc:sldMk cId="3863739518" sldId="267"/>
            <ac:picMk id="8" creationId="{79E9E6A6-46A2-0E23-3F8D-48D486D552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425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FCOTSDLC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http://tinyurl.com/FCOTSDLC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24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72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53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Software Development Lifecycle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software is a complex process. In this presentation, we'll cover everything you need to know about the software development lifecycle, from planning to maintenance.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1B9BA3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935236" y="5589746"/>
            <a:ext cx="151209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kern="0" spc="-35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</a:t>
            </a:r>
            <a:endParaRPr lang="en-US" sz="1152" dirty="0"/>
          </a:p>
        </p:txBody>
      </p:sp>
      <p:sp>
        <p:nvSpPr>
          <p:cNvPr id="8" name="Text 5"/>
          <p:cNvSpPr/>
          <p:nvPr/>
        </p:nvSpPr>
        <p:spPr>
          <a:xfrm>
            <a:off x="1299686" y="5578197"/>
            <a:ext cx="20625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Adaeze Badipe</a:t>
            </a:r>
            <a:endParaRPr lang="en-US" sz="218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72121C-E85E-6EE7-2ECC-50FFE71F75CA}"/>
              </a:ext>
            </a:extLst>
          </p:cNvPr>
          <p:cNvSpPr txBox="1"/>
          <p:nvPr/>
        </p:nvSpPr>
        <p:spPr>
          <a:xfrm>
            <a:off x="91249" y="7800558"/>
            <a:ext cx="821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LO: Understand Different Stages of Software Development Lifecycle (Intro)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1E5BE-2332-2191-64A6-9183801A01AA}"/>
              </a:ext>
            </a:extLst>
          </p:cNvPr>
          <p:cNvSpPr txBox="1"/>
          <p:nvPr/>
        </p:nvSpPr>
        <p:spPr>
          <a:xfrm>
            <a:off x="7833097" y="40193"/>
            <a:ext cx="118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Lesson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2"/>
          <p:cNvSpPr/>
          <p:nvPr/>
        </p:nvSpPr>
        <p:spPr>
          <a:xfrm>
            <a:off x="2348389" y="2302788"/>
            <a:ext cx="45127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Maintenance Phase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50400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4"/>
          <p:cNvSpPr/>
          <p:nvPr/>
        </p:nvSpPr>
        <p:spPr>
          <a:xfrm>
            <a:off x="2506385" y="354568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35803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Support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4149685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support for the system to users, resolve issues, and continue to improve the system.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33574" y="350400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8"/>
          <p:cNvSpPr/>
          <p:nvPr/>
        </p:nvSpPr>
        <p:spPr>
          <a:xfrm>
            <a:off x="5891570" y="354568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455688" y="35803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Enhancements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455688" y="4149685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new features and functionality to the system to enhance its capabilities and ensure it continues to meet user requirements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18759" y="350400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12"/>
          <p:cNvSpPr/>
          <p:nvPr/>
        </p:nvSpPr>
        <p:spPr>
          <a:xfrm>
            <a:off x="9276755" y="354568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840873" y="35803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Bug Fixes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840873" y="4149685"/>
            <a:ext cx="24409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and fix any bugs found in the system during the maintenance phase.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6319599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software development lifecycle is a process that ensures high-quality software delivery, meets user needs, and stays within scope, time, and budget.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6319599" y="3245525"/>
            <a:ext cx="47838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 Your Knowledge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E9E6A6-46A2-0E23-3F8D-48D486D5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70917"/>
            <a:ext cx="5500948" cy="34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3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348389" y="373439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4762024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Before we dive into the details, let's take a look at why the software development lifecycle is important. Whether you're building a new app or updating an existing one, following a structured development process ensures that you deliver high-quality software that meets the user's needs.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3331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348389" y="112145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Overview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260163"/>
            <a:ext cx="3163014" cy="4847868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2584371" y="2496145"/>
            <a:ext cx="2691051" cy="1665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the Software Development Lifecycle?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584371" y="4384238"/>
            <a:ext cx="269105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software development lifecycle is a process that outlines the steps involved in building software. Each step is crucial and must be completed before moving onto the next one.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2260163"/>
            <a:ext cx="3163014" cy="4847868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5969556" y="2496145"/>
            <a:ext cx="269105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Why is it important?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5969556" y="3551277"/>
            <a:ext cx="269105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Following a structured development process ensures the end product meets the user's needs. It also helps to stay within scope and budget and reduces the risk of errors.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2260163"/>
            <a:ext cx="3163014" cy="4847868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9354741" y="2496145"/>
            <a:ext cx="269105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are the key phases?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9354741" y="3551277"/>
            <a:ext cx="26910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software development lifecycle consists of planning, design, implementation, testing, deployment, and maintenance phases.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532" y="-99986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1402" y="441047"/>
            <a:ext cx="109556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 Phases of Software Development Lifecycle (SDLC)</a:t>
            </a:r>
            <a:endParaRPr lang="en-US" sz="4374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BCCBBD-C502-FD74-6F87-7E2700CD6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9" b="2111"/>
          <a:stretch/>
        </p:blipFill>
        <p:spPr>
          <a:xfrm>
            <a:off x="8711856" y="2316152"/>
            <a:ext cx="5175920" cy="5094957"/>
          </a:xfrm>
          <a:prstGeom prst="rect">
            <a:avLst/>
          </a:prstGeom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086D2F9A-6859-7E9C-0F90-C33C13C42A10}"/>
              </a:ext>
            </a:extLst>
          </p:cNvPr>
          <p:cNvSpPr/>
          <p:nvPr/>
        </p:nvSpPr>
        <p:spPr>
          <a:xfrm>
            <a:off x="11116403" y="4208196"/>
            <a:ext cx="269105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92C64D-E3F2-1678-88C5-4697DF526A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4" t="3290" r="3312"/>
          <a:stretch/>
        </p:blipFill>
        <p:spPr>
          <a:xfrm>
            <a:off x="663191" y="2481942"/>
            <a:ext cx="6320413" cy="48739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3AA0E5-0172-A601-D99F-1C179DA689A1}"/>
              </a:ext>
            </a:extLst>
          </p:cNvPr>
          <p:cNvSpPr/>
          <p:nvPr/>
        </p:nvSpPr>
        <p:spPr>
          <a:xfrm>
            <a:off x="221063" y="1402827"/>
            <a:ext cx="19421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1548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1402" y="441047"/>
            <a:ext cx="109556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 Phases of Software Development Lifecycle (SDLC)</a:t>
            </a:r>
            <a:endParaRPr lang="en-US" sz="4374" dirty="0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869FCBB1-57D6-FC18-14A4-065D7B8CEEE8}"/>
              </a:ext>
            </a:extLst>
          </p:cNvPr>
          <p:cNvSpPr/>
          <p:nvPr/>
        </p:nvSpPr>
        <p:spPr>
          <a:xfrm>
            <a:off x="4729848" y="1889922"/>
            <a:ext cx="3163014" cy="1861725"/>
          </a:xfrm>
          <a:prstGeom prst="roundRect">
            <a:avLst>
              <a:gd name="adj" fmla="val 3161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16D18844-C03A-80BA-6CFE-25E633EDBEDA}"/>
              </a:ext>
            </a:extLst>
          </p:cNvPr>
          <p:cNvSpPr/>
          <p:nvPr/>
        </p:nvSpPr>
        <p:spPr>
          <a:xfrm>
            <a:off x="4826134" y="1972483"/>
            <a:ext cx="2691051" cy="1355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</a:rPr>
              <a:t>Explore different SDLC diagrams Online:</a:t>
            </a:r>
            <a:endParaRPr lang="en-US" sz="2624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086D2F9A-6859-7E9C-0F90-C33C13C42A10}"/>
              </a:ext>
            </a:extLst>
          </p:cNvPr>
          <p:cNvSpPr/>
          <p:nvPr/>
        </p:nvSpPr>
        <p:spPr>
          <a:xfrm>
            <a:off x="11116403" y="4208196"/>
            <a:ext cx="269105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F5F86-B5CA-F77D-FCC2-C6835463F110}"/>
              </a:ext>
            </a:extLst>
          </p:cNvPr>
          <p:cNvSpPr/>
          <p:nvPr/>
        </p:nvSpPr>
        <p:spPr>
          <a:xfrm>
            <a:off x="4307579" y="5452101"/>
            <a:ext cx="50976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cap="none" spc="0" dirty="0">
                <a:ln/>
                <a:solidFill>
                  <a:schemeClr val="accent6"/>
                </a:solidFill>
                <a:effectLst/>
              </a:rPr>
              <a:t>What did you observe?</a:t>
            </a:r>
          </a:p>
        </p:txBody>
      </p:sp>
    </p:spTree>
    <p:extLst>
      <p:ext uri="{BB962C8B-B14F-4D97-AF65-F5344CB8AC3E}">
        <p14:creationId xmlns:p14="http://schemas.microsoft.com/office/powerpoint/2010/main" val="158439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348389" y="99893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Planning Phase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70904"/>
            <a:ext cx="9933503" cy="44410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3484543" y="2470904"/>
            <a:ext cx="44410" cy="777597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3256836" y="22209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3414832" y="2262664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570559" y="3470791"/>
            <a:ext cx="18723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Gather Requirements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4387334"/>
            <a:ext cx="18723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the user's needs, what they expect, and define the scope of your project.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023431" y="2470904"/>
            <a:ext cx="44410" cy="777597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5795724" y="22209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5953720" y="2262664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5109448" y="3470791"/>
            <a:ext cx="18723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Design Architecture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4387334"/>
            <a:ext cx="187237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a high-level architecture that identifies all the components required in the system.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8562320" y="2470904"/>
            <a:ext cx="44410" cy="777597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4"/>
          <p:cNvSpPr/>
          <p:nvPr/>
        </p:nvSpPr>
        <p:spPr>
          <a:xfrm>
            <a:off x="8334613" y="22209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8492609" y="2262664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7648337" y="3470791"/>
            <a:ext cx="18723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Create Project Plan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4387334"/>
            <a:ext cx="187237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a detailed project plan that includes a timeline, budget, and resource allocation for all project activities.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11101209" y="2470904"/>
            <a:ext cx="44410" cy="777597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19"/>
          <p:cNvSpPr/>
          <p:nvPr/>
        </p:nvSpPr>
        <p:spPr>
          <a:xfrm>
            <a:off x="10873502" y="22209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 20"/>
          <p:cNvSpPr/>
          <p:nvPr/>
        </p:nvSpPr>
        <p:spPr>
          <a:xfrm>
            <a:off x="11031498" y="2262664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10187226" y="3470791"/>
            <a:ext cx="187249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Obtain Approvals</a:t>
            </a:r>
            <a:endParaRPr lang="en-US" sz="2187" dirty="0"/>
          </a:p>
        </p:txBody>
      </p:sp>
      <p:sp>
        <p:nvSpPr>
          <p:cNvPr id="25" name="Text 22"/>
          <p:cNvSpPr/>
          <p:nvPr/>
        </p:nvSpPr>
        <p:spPr>
          <a:xfrm>
            <a:off x="10187226" y="4387334"/>
            <a:ext cx="1872496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 approvals from stakeholders on the requirements, scope, and project plan. The planning phase is complete once all approvals are obtained.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883140"/>
          </a:xfrm>
          <a:prstGeom prst="rect">
            <a:avLst/>
          </a:prstGeom>
          <a:solidFill>
            <a:srgbClr val="FFFFFF">
              <a:alpha val="75000"/>
            </a:srgbClr>
          </a:solidFill>
          <a:ln w="9644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3838456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kern="0" spc="-6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Design Phase</a:t>
            </a:r>
            <a:endParaRPr lang="en-US" sz="30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1224677"/>
            <a:ext cx="2162294" cy="21622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41946" y="3581281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UI/UX Design</a:t>
            </a:r>
            <a:endParaRPr lang="en-US" sz="1531" dirty="0"/>
          </a:p>
        </p:txBody>
      </p:sp>
      <p:sp>
        <p:nvSpPr>
          <p:cNvPr id="7" name="Text 3"/>
          <p:cNvSpPr/>
          <p:nvPr/>
        </p:nvSpPr>
        <p:spPr>
          <a:xfrm>
            <a:off x="3838456" y="3979783"/>
            <a:ext cx="2162294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 design that meets the user's needs, is intuitive, and visually appealing.</a:t>
            </a:r>
            <a:endParaRPr lang="en-US" sz="122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993" y="1224677"/>
            <a:ext cx="2162294" cy="21622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537484" y="3581281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Database Design</a:t>
            </a:r>
            <a:endParaRPr lang="en-US" sz="1531" dirty="0"/>
          </a:p>
        </p:txBody>
      </p:sp>
      <p:sp>
        <p:nvSpPr>
          <p:cNvPr id="10" name="Text 5"/>
          <p:cNvSpPr/>
          <p:nvPr/>
        </p:nvSpPr>
        <p:spPr>
          <a:xfrm>
            <a:off x="6233993" y="3979783"/>
            <a:ext cx="2162294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 a database that stores the data required for the system, including tables, fields, and relationships.</a:t>
            </a:r>
            <a:endParaRPr lang="en-US" sz="122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531" y="1224677"/>
            <a:ext cx="2162413" cy="21624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863727" y="3581400"/>
            <a:ext cx="169402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System Architecture</a:t>
            </a:r>
            <a:endParaRPr lang="en-US" sz="1531" dirty="0"/>
          </a:p>
        </p:txBody>
      </p:sp>
      <p:sp>
        <p:nvSpPr>
          <p:cNvPr id="13" name="Text 7"/>
          <p:cNvSpPr/>
          <p:nvPr/>
        </p:nvSpPr>
        <p:spPr>
          <a:xfrm>
            <a:off x="8629531" y="3979902"/>
            <a:ext cx="216241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 a detailed system architecture that identifies all the interfaces, interactions, and dependencies between system components.</a:t>
            </a:r>
            <a:endParaRPr lang="en-US" sz="122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8456" y="5456753"/>
            <a:ext cx="2162294" cy="216229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141946" y="781335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kern="0" spc="-3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Network Design</a:t>
            </a:r>
            <a:endParaRPr lang="en-US" sz="1531" dirty="0"/>
          </a:p>
        </p:txBody>
      </p:sp>
      <p:sp>
        <p:nvSpPr>
          <p:cNvPr id="16" name="Text 9"/>
          <p:cNvSpPr/>
          <p:nvPr/>
        </p:nvSpPr>
        <p:spPr>
          <a:xfrm>
            <a:off x="3838456" y="8211860"/>
            <a:ext cx="2162294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 a network architecture that supports the system's requirements and ensures optimal performance and security.</a:t>
            </a:r>
            <a:endParaRPr lang="en-US" sz="12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348389" y="1265396"/>
            <a:ext cx="51346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Implementation Phase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4684157"/>
            <a:ext cx="9933503" cy="44410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4753987" y="4684157"/>
            <a:ext cx="44410" cy="777597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4"/>
          <p:cNvSpPr/>
          <p:nvPr/>
        </p:nvSpPr>
        <p:spPr>
          <a:xfrm>
            <a:off x="4526280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4684276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665220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Code Development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570559" y="6253401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the code that implements the system's functionality and meets the design.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876" y="3906560"/>
            <a:ext cx="44410" cy="777597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7065169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7223165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4109" y="240411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Unit Testing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109448" y="2973467"/>
            <a:ext cx="44112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each component of the system to ensure it works as expected and meets the requirements.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831765" y="4684157"/>
            <a:ext cx="44410" cy="777597"/>
          </a:xfrm>
          <a:prstGeom prst="rect">
            <a:avLst/>
          </a:prstGeom>
          <a:solidFill>
            <a:srgbClr val="E1A9EF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4"/>
          <p:cNvSpPr/>
          <p:nvPr/>
        </p:nvSpPr>
        <p:spPr>
          <a:xfrm>
            <a:off x="9604058" y="44342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9762053" y="4475917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742998" y="56840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Integration Testing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337" y="6253401"/>
            <a:ext cx="44113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the assembled components to ensure they work together and meet the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2348389" y="688896"/>
            <a:ext cx="55849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Testing and Deployment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1827609"/>
            <a:ext cx="3088958" cy="30889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81895" y="519422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763578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 types of testing: functional, performance, unit, and integration. Testing ensures the system meets requirements, is secure, and performs well.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1827609"/>
            <a:ext cx="3088958" cy="30889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04109" y="519422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Deployment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763578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Deploy the system in the live environment following an organized process that includes a rollback plan if something goes wrong.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1827609"/>
            <a:ext cx="3089077" cy="308907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26322" y="519434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Monitoring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763697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the system once deployed for performance, security, and user feedback.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641</Words>
  <Application>Microsoft Office PowerPoint</Application>
  <PresentationFormat>Custom</PresentationFormat>
  <Paragraphs>85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Adaeze Badipe</cp:lastModifiedBy>
  <cp:revision>2</cp:revision>
  <dcterms:created xsi:type="dcterms:W3CDTF">2023-08-29T12:54:54Z</dcterms:created>
  <dcterms:modified xsi:type="dcterms:W3CDTF">2023-09-17T15:29:55Z</dcterms:modified>
</cp:coreProperties>
</file>